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ink/ink3.xml" ContentType="application/inkml+xml"/>
  <Override PartName="/ppt/notesSlides/notesSlide9.xml" ContentType="application/vnd.openxmlformats-officedocument.presentationml.notesSlide+xml"/>
  <Override PartName="/ppt/ink/inkAction1.xml" ContentType="application/vnd.ms-office.inkAction+xml"/>
  <Override PartName="/ppt/notesSlides/notesSlide10.xml" ContentType="application/vnd.openxmlformats-officedocument.presentationml.notesSlide+xml"/>
  <Override PartName="/ppt/ink/inkAction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6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4.60751" units="1/cm"/>
          <inkml:channelProperty channel="Y" name="resolution" value="54.54546" units="1/cm"/>
          <inkml:channelProperty channel="T" name="resolution" value="1" units="1/dev"/>
        </inkml:channelProperties>
      </inkml:inkSource>
      <inkml:timestamp xml:id="ts0" timeString="2021-12-06T02:04:58.4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9750 7679 0,'114'23'74,"46"22"-65,-46 1-2,22 22 5,1-45-2,45 0 1,-22 23-10,45 22 9,22-23 2,24 1-11,-23 0 8,0-1 3,91-22-11,-69 0 9,320-23 3,-343 0-5,-90 0-1,-69 0 3,24 0-7,-24 0 1,-22 0 7,-1 0-3,-22 0 0,0 0-1,-1 0 3,1 0-8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4.60751" units="1/cm"/>
          <inkml:channelProperty channel="Y" name="resolution" value="54.54546" units="1/cm"/>
          <inkml:channelProperty channel="T" name="resolution" value="1" units="1/dev"/>
        </inkml:channelProperties>
      </inkml:inkSource>
      <inkml:timestamp xml:id="ts0" timeString="2021-12-06T02:04:51.132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nkml:trace contextRef="#ctx0" brushRef="#br0">22162 635 0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4.60751" units="1/cm"/>
          <inkml:channelProperty channel="Y" name="resolution" value="54.54546" units="1/cm"/>
          <inkml:channelProperty channel="T" name="resolution" value="1" units="1/dev"/>
        </inkml:channelProperties>
      </inkml:inkSource>
      <inkml:timestamp xml:id="ts0" timeString="2021-12-06T02:16:36.123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nkml:trace contextRef="#ctx0" brushRef="#br0">24603 13125 0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4.60751" units="1/cm"/>
          <inkml:channelProperty channel="Y" name="resolution" value="54.54546" units="1/cm"/>
          <inkml:channelProperty channel="T" name="resolution" value="1" units="1/dev"/>
        </inkml:channelProperties>
      </inkml:inkSource>
      <inkml:timestamp xml:id="ts0" timeString="2021-12-06T02:56:27.408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8442">
    <iact:property name="dataType"/>
    <iact:actionData xml:id="d0">
      <inkml:trace xmlns:inkml="http://www.w3.org/2003/InkML" xml:id="stk0" contextRef="#ctx0" brushRef="#br0">957 12282 0,'23'0'412,"0"0"-396,-1 0 5,1 0-14,0 0 8,0 0-4,0 0-8,-1 0 13,1 0-8,0 0 7,0 0 3,-1 0-14,1 0 18,0 0-1,0 0-5,0 0-1,-1 0 37,1 0-44,0 0 22,0 0-8,0 0-8,-1 0 1,1 0-8,0 0 1,0 0 7,-1 0 0,1 0 7,0 0-6,0 0-9,0 0 15,-1 0-15,1 0 9,0 0-10,0 0 16,-1 0-2,1 0-17,0 0 26,0 0-21,0 0 0,-1 0 8,1 0-9,23 0 6,-24 0-2,1 0 0,0 0 10,0 0-4,0 0-9,-1 0-1,1 0 7,0 0-6,0 0 10,-1 0-14,1 0 4,23 0 14,-23 0-4,-1 0-11,1 0-2,0 0 2,0 0 1,0 0 0,-1 0 6,1 0-3,0 0-4,0 0 11,-1 0 5</inkml:trace>
    </iact:actionData>
  </iact:action>
  <iact:action type="add" startTime="11903">
    <iact:property name="dataType"/>
    <iact:actionData xml:id="d1">
      <inkml:trace xmlns:inkml="http://www.w3.org/2003/InkML" xml:id="stk1" contextRef="#ctx0" brushRef="#br0">14215 12487 0,'23'0'131,"0"0"-125,0 0 1,22 0-1,-22 0 1,22 0 1,-22 0-1,0 23 2,0-23-3,22 0 3,-22 0-3,0 0 2,23 0-1,-24 0 8,1 0-9,0 0 6,0 0-2,-1 23-7,1-23 9,0 0 2,0 0-6,0 0-6,-1 0 6,1 0-1,23 0 0,-24 0 1,47 0-2,-1 0 2,-22 0-1,-1 0 0,1 0 1,-23 0-2,22 0 2,-22 0 14,0 0-15,-1 0-4,1 0 19,0 0-15,0 0 0,22 0 7,-22 0-7,0 0 2,23 0-3,-24 0 3,1 0-3,0 0 2,0 0 7,22 0-7,1 0 9,-23 0-9,-1 0-5,24 0 5,-23 0 10,-1 0-14,1 0 9,0 0-2,0 0 6,0 23 16,-1-23-17,-22 22 6</inkml:trace>
    </iact:actionData>
  </iact:action>
  <iact:action type="add" startTime="46891">
    <iact:property name="dataType"/>
    <iact:actionData xml:id="d2">
      <inkml:trace xmlns:inkml="http://www.w3.org/2003/InkML" xml:id="stk2" contextRef="#ctx0" brushRef="#br0">19386 6175 0,'69'0'115,"-24"0"-102,-22 0-4,0 0-3,0 0 3,-1 0-2,24 0 0,-23 0 1,22 0-1,-22 0 1,0 0 10,0 0-15,-1 0 5,1 0 23,0 0-11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4.60751" units="1/cm"/>
          <inkml:channelProperty channel="Y" name="resolution" value="54.54546" units="1/cm"/>
          <inkml:channelProperty channel="T" name="resolution" value="1" units="1/dev"/>
        </inkml:channelProperties>
      </inkml:inkSource>
      <inkml:timestamp xml:id="ts0" timeString="2021-12-06T02:56:27.408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8737">
    <iact:property name="dataType"/>
    <iact:actionData xml:id="d0">
      <inkml:trace xmlns:inkml="http://www.w3.org/2003/InkML" xml:id="stk0" contextRef="#ctx0" brushRef="#br0">1071 6266 0,'23'0'81,"45"0"-78,-45 0 5,22 0-2,24 0 4,-24 0 2,1 0 2,0 0-2,-24 0-7,1 0 2,23 0 2,-24 0-2,24 0 0,-23 0 1,45 0-3,0 0 3,-22 0-1,0 0 1,22 0-1,-45 0 7,22 0-12,-22 0 5,23 0 0,-24 0 0,24 0 0,-23 0 1,22 0-1,24 0 1,45-23 0,-23 23-1,45-45 2,-22 45 1,-23 0-5,0 0 2,-22 0-1,-24 0 2,1 0 2,-23 0-5,-1 0 5,1 23-5,0-23 4,-23 22-6,23-22 9,0 0-5,-23 23 11,0 0-9,22-23-2,1 0 12,-23 23-4,23-23-12</inkml:trace>
    </iact:actionData>
  </iact:action>
  <iact:action type="add" startTime="12076">
    <iact:property name="dataType"/>
    <iact:actionData xml:id="d1">
      <inkml:trace xmlns:inkml="http://www.w3.org/2003/InkML" xml:id="stk1" contextRef="#ctx0" brushRef="#br0">843 8180 0,'137'0'105,"22"0"-96,-68 0-2,23 0-1,0-22 1,-23 22 1,46 0-1,-23 0 3,-23 0-6,46 0 6,-1 0-3,-67 0 0,45 0 0,-46 0 0,23 0 1,-45 0-1,22 0 1,0 0-1,-45 0 1,23 0-1,22 0-1,-45 0 4,22 0-3,1 0-1,-23 0 2,45 22 0,0-22-1,-45 23 1,68-23-3,-22 23 3,-1 0-1,-22-23 0,-1 23 1,1-23 2,-23 22-4,-1-22 3,1 0-2,0 0 21,0 0-14,-1 0 2</inkml:trace>
    </iact:actionData>
  </iact:action>
  <iact:action type="add" startTime="16487">
    <iact:property name="dataType"/>
    <iact:actionData xml:id="d2">
      <inkml:trace xmlns:inkml="http://www.w3.org/2003/InkML" xml:id="stk2" contextRef="#ctx0" brushRef="#br0">8680 8294 0,'-69'0'117,"24"0"-111,-69 0 1,-23 0 0,23 0 1,0 0 0,0 0 1,-45 0-3,-23 0 1,68 0 0,-91 0 1,91 0-1,0 0 0,-45 0 1,67 0 0,-21 0-1,67 0 1,0 0-1,1 23 0,22-23 0,-22 23 1,-1 0 2,23-1 1,-22-22-3,22 0 0,-46 23 0,24-23-1,-1 0 1,-22 0-2,45 0 1,-45 0 2,45 0-2,0 0 1,1 0-1,-24 0 10,23 0 3,0 0-1,1 0 12,-1 0-4,0 0 2</inkml:trace>
    </iact:actionData>
  </iact:action>
  <iact:action type="add" startTime="21499">
    <iact:property name="dataType"/>
    <iact:actionData xml:id="d3">
      <inkml:trace xmlns:inkml="http://www.w3.org/2003/InkML" xml:id="stk3" contextRef="#ctx0" brushRef="#br0">18133 6608 0,'137'0'81,"45"0"-75,69 0 16,-137 0-17,0 0 2,45 0 1,-45 0-1,46 0-2,-47 0 3,47 0-2,-46 0 3,-23 0-3,-45 0 2,22 0-1,-45 0 0,68 0 1,-46 0-1,46 0 1,-22 0-2,90 0 2,-45 0-1,46 0 2,-24 0-3,1 0 2,-23 0 0,-46 0-2,1 0 3,-1 0-3,-45 0 3,22 0-3,-22 0 2,23 0 7,-24 0-7,1 0 19,0 23-21,0-23 20,-1 0-18,1 0-1,0 0 7,23 0-6,-24 0 1,24 0 0,-23 0-3,22 0 2,1 0-2,-23 0 1,22 0-1,-22 0 2,0 0 1,0 0-2,-1 0 0,24 0 0,-23 0 1,-1 0-1,1 0 0,0 0 1,0 0 6,0 0-8,-1 0 10,1 0-7,0 0 44,22 45-47,-22-22 22,0-23-21,-23 23 9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626de15f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626de15f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626de15f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626de15f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626de15f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626de15f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626de15f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626de15f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626de15f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626de15f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626de15f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626de15f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626de15f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626de15f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626de15f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626de15f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626de15f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626de15f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626de15f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626de15f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1991911" y="761566"/>
            <a:ext cx="5160300" cy="29565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2141802" y="3281518"/>
            <a:ext cx="283200" cy="2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6683830" y="3281518"/>
            <a:ext cx="327300" cy="2832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 rot="2700000">
            <a:off x="2275140" y="881424"/>
            <a:ext cx="16546" cy="359352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728060" y="919458"/>
            <a:ext cx="283200" cy="2832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2151450" y="1662950"/>
            <a:ext cx="4820100" cy="115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3600" b="1">
                <a:solidFill>
                  <a:srgbClr val="21212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3600" b="1">
                <a:solidFill>
                  <a:srgbClr val="21212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3600" b="1">
                <a:solidFill>
                  <a:srgbClr val="21212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3600" b="1">
                <a:solidFill>
                  <a:srgbClr val="21212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3600" b="1">
                <a:solidFill>
                  <a:srgbClr val="21212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3600" b="1">
                <a:solidFill>
                  <a:srgbClr val="21212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3600" b="1">
                <a:solidFill>
                  <a:srgbClr val="21212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3600" b="1">
                <a:solidFill>
                  <a:srgbClr val="21212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36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1991850" y="3870425"/>
            <a:ext cx="5160300" cy="51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2424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" name="Google Shape;62;p14"/>
          <p:cNvCxnSpPr/>
          <p:nvPr/>
        </p:nvCxnSpPr>
        <p:spPr>
          <a:xfrm>
            <a:off x="831620" y="615325"/>
            <a:ext cx="74943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832600" y="844000"/>
            <a:ext cx="6419700" cy="155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832600" y="2623075"/>
            <a:ext cx="2436000" cy="196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2"/>
          </p:nvPr>
        </p:nvSpPr>
        <p:spPr>
          <a:xfrm>
            <a:off x="3372189" y="2623075"/>
            <a:ext cx="2436000" cy="196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3"/>
          </p:nvPr>
        </p:nvSpPr>
        <p:spPr>
          <a:xfrm>
            <a:off x="5911778" y="2623075"/>
            <a:ext cx="2436000" cy="196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2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0" y="0"/>
            <a:ext cx="4583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customXml" Target="../ink/ink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infogram.com/science-of-scare-top-30-table-1hzj4o3xqzoe34p" TargetMode="Externa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hyperlink" Target="https://infogram.com/science-of-scare-2021-1h8n6m3jqdj7j4x" TargetMode="External"/><Relationship Id="rId5" Type="http://schemas.openxmlformats.org/officeDocument/2006/relationships/hyperlink" Target="https://www.broadbandchoices.co.uk/features/science-of-scare" TargetMode="Externa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4.jp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3.xml"/><Relationship Id="rId7" Type="http://schemas.microsoft.com/office/2011/relationships/inkAction" Target="../ink/inkAction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2151450" y="1662950"/>
            <a:ext cx="48201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</a:rPr>
              <a:t>Scariest </a:t>
            </a:r>
            <a:endParaRPr b="1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2"/>
                </a:solidFill>
              </a:rPr>
              <a:t>Movie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1991850" y="3870425"/>
            <a:ext cx="51603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by: Amber McClurg</a:t>
            </a:r>
            <a:endParaRPr>
              <a:solidFill>
                <a:schemeClr val="lt2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43ADF35-B787-42F5-80F3-541B835AA9C6}"/>
                  </a:ext>
                </a:extLst>
              </p14:cNvPr>
              <p14:cNvContentPartPr/>
              <p14:nvPr/>
            </p14:nvContentPartPr>
            <p14:xfrm>
              <a:off x="3510000" y="2764440"/>
              <a:ext cx="1460160" cy="205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43ADF35-B787-42F5-80F3-541B835AA9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4160" y="2701080"/>
                <a:ext cx="1491480" cy="332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8BE8E42-F895-48BA-9AE7-2FE748EDC1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4"/>
    </mc:Choice>
    <mc:Fallback>
      <p:transition spd="slow" advTm="3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Citations</a:t>
            </a:r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Leggett J. (2020, October 12) The scariest movies - according to Science! 2021 Update Online:</a:t>
            </a:r>
            <a:r>
              <a:rPr lang="en" dirty="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broadbandchoices.co.uk</a:t>
            </a:r>
            <a:endParaRPr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Infogram (2021) Science of Scare winner 2020-2021. Online:</a:t>
            </a:r>
            <a:r>
              <a:rPr lang="en" dirty="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u="sng" dirty="0">
                <a:solidFill>
                  <a:schemeClr val="hlink"/>
                </a:solidFill>
                <a:hlinkClick r:id="rId6"/>
              </a:rPr>
              <a:t>infogram.com</a:t>
            </a:r>
            <a:endParaRPr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Infogram (2021) Full result Science of Scare 2020-2021. Online:</a:t>
            </a:r>
            <a:r>
              <a:rPr lang="en" dirty="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u="sng" dirty="0">
                <a:solidFill>
                  <a:schemeClr val="hlink"/>
                </a:solidFill>
                <a:hlinkClick r:id="rId7"/>
              </a:rPr>
              <a:t>infogram.com</a:t>
            </a:r>
            <a:endParaRPr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2503F57-2E9E-4ED0-A19E-F4F17118F2A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3480" y="2231280"/>
              <a:ext cx="7733880" cy="795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2503F57-2E9E-4ED0-A19E-F4F17118F2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7640" y="2167920"/>
                <a:ext cx="7765200" cy="9226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66A4E4E-00FC-4AE7-AC7C-0CEFCC35F1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61"/>
    </mc:Choice>
    <mc:Fallback>
      <p:transition spd="slow" advTm="46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About the creator </a:t>
            </a:r>
            <a:endParaRPr sz="4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•2020 BroadbandChoices.co.uk founded the Science of Scare Project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•This site compares deals for TV viewing and cell phone usage by sorting through hundreds and thousands of deals.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5163" y="3329200"/>
            <a:ext cx="273367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001593D-3013-4636-A7BC-9CD68C1C0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69"/>
    </mc:Choice>
    <mc:Fallback>
      <p:transition spd="slow" advTm="26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832600" y="844000"/>
            <a:ext cx="64197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data behind the scare 2020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832600" y="2623075"/>
            <a:ext cx="24360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study found 50 of the best horror films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2"/>
          </p:nvPr>
        </p:nvSpPr>
        <p:spPr>
          <a:xfrm>
            <a:off x="3372189" y="2623075"/>
            <a:ext cx="24360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Each movie was watched in 5.1 sound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3"/>
          </p:nvPr>
        </p:nvSpPr>
        <p:spPr>
          <a:xfrm>
            <a:off x="5911778" y="2623075"/>
            <a:ext cx="24360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50 people watched over 120 hours </a:t>
            </a: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0C3515D-E943-4405-A675-FB0666778E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82"/>
    </mc:Choice>
    <mc:Fallback>
      <p:transition spd="slow" advTm="16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 rotWithShape="1">
          <a:blip r:embed="rId6">
            <a:alphaModFix/>
          </a:blip>
          <a:srcRect l="1097" t="2358" r="950" b="-7169"/>
          <a:stretch/>
        </p:blipFill>
        <p:spPr>
          <a:xfrm>
            <a:off x="1284275" y="115575"/>
            <a:ext cx="6960751" cy="28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1751" y="2658450"/>
            <a:ext cx="4174174" cy="24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12F3B95-358A-4EF4-8E70-9C7EC3A93A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45"/>
    </mc:Choice>
    <mc:Fallback>
      <p:transition spd="slow" advTm="28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5573" y="0"/>
            <a:ext cx="595285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24E60D7-B68F-4559-9FFF-73F667C8CB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74"/>
    </mc:Choice>
    <mc:Fallback>
      <p:transition spd="slow" advTm="24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4947375" y="3406000"/>
            <a:ext cx="3855900" cy="16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4947375" y="1071986"/>
            <a:ext cx="3855900" cy="4391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342900" indent="-3429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schemeClr val="tx1"/>
                </a:solidFill>
              </a:rPr>
              <a:t>The study found 40 of the </a:t>
            </a:r>
            <a:r>
              <a:rPr lang="en-US" sz="2000" dirty="0">
                <a:solidFill>
                  <a:schemeClr val="tx1"/>
                </a:solidFill>
                <a:highlight>
                  <a:srgbClr val="FFFFFF"/>
                </a:highlight>
              </a:rPr>
              <a:t>world’s scariest horror movies</a:t>
            </a:r>
          </a:p>
          <a:p>
            <a:pPr marL="342900" indent="-342900">
              <a:spcBef>
                <a:spcPts val="1600"/>
              </a:spcBef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schemeClr val="tx1"/>
                </a:solidFill>
                <a:highlight>
                  <a:srgbClr val="FFFFFF"/>
                </a:highlight>
              </a:rPr>
              <a:t>Through 18 months of Reddit recommendations and critics list</a:t>
            </a:r>
          </a:p>
          <a:p>
            <a:pPr marL="342900" indent="-342900">
              <a:spcBef>
                <a:spcPts val="1600"/>
              </a:spcBef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schemeClr val="tx1"/>
                </a:solidFill>
              </a:rPr>
              <a:t>250 participates </a:t>
            </a:r>
          </a:p>
          <a:p>
            <a:pPr marL="342900" indent="-342900">
              <a:spcBef>
                <a:spcPts val="1600"/>
              </a:spcBef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000" dirty="0">
                <a:solidFill>
                  <a:schemeClr val="tx1"/>
                </a:solidFill>
              </a:rPr>
              <a:t>Fitted with heart rate monitors  </a:t>
            </a: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649950" y="1320300"/>
            <a:ext cx="3272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data behind the scare 2021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94C1290-5C6E-4139-BF04-3E0694302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90"/>
    </mc:Choice>
    <mc:Fallback>
      <p:transition spd="slow" advTm="19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8125" y="0"/>
            <a:ext cx="5964949" cy="28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12718" y="2793250"/>
            <a:ext cx="4718571" cy="235025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0D2575E-71DE-471C-8E97-E152A943F444}"/>
                  </a:ext>
                </a:extLst>
              </p14:cNvPr>
              <p14:cNvContentPartPr/>
              <p14:nvPr/>
            </p14:nvContentPartPr>
            <p14:xfrm>
              <a:off x="7978320" y="22860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0D2575E-71DE-471C-8E97-E152A943F44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62480" y="165240"/>
                <a:ext cx="3168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55855F1-CB53-4E24-8AC1-7AE26F54F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59"/>
    </mc:Choice>
    <mc:Fallback>
      <p:transition spd="slow" advTm="30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" y="0"/>
            <a:ext cx="48371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7209" y="0"/>
            <a:ext cx="453668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2EADCA9-D68C-48C1-95C8-062C9EB9D8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F57287-8BA5-4FDE-9499-19DD0E87EE38}"/>
                  </a:ext>
                </a:extLst>
              </p14:cNvPr>
              <p14:cNvContentPartPr/>
              <p14:nvPr/>
            </p14:nvContentPartPr>
            <p14:xfrm>
              <a:off x="8857080" y="472500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F57287-8BA5-4FDE-9499-19DD0E87EE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41240" y="466164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56"/>
    </mc:Choice>
    <mc:Fallback>
      <p:transition spd="slow" advTm="19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751800" cy="53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2400" y="0"/>
            <a:ext cx="4501600" cy="51435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E6C1FF7-FCAB-4212-827D-7BD7240932E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4520" y="2223000"/>
              <a:ext cx="6798960" cy="2305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6C1FF7-FCAB-4212-827D-7BD7240932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8680" y="2159640"/>
                <a:ext cx="6830280" cy="24321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CE50AA2-8BF4-417C-A7EA-84E0849E23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09"/>
    </mc:Choice>
    <mc:Fallback>
      <p:transition spd="slow" advTm="50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</Words>
  <Application>Microsoft Office PowerPoint</Application>
  <PresentationFormat>On-screen Show (16:9)</PresentationFormat>
  <Paragraphs>21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Comic Sans MS</vt:lpstr>
      <vt:lpstr>Simple Light</vt:lpstr>
      <vt:lpstr>Scariest  Movie </vt:lpstr>
      <vt:lpstr>About the creator  </vt:lpstr>
      <vt:lpstr>The data behind the scare 2020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Scariest  Movie </dc:title>
  <dc:creator>Amber McClurg</dc:creator>
  <cp:lastModifiedBy>McClurg, Amber</cp:lastModifiedBy>
  <cp:revision>1</cp:revision>
  <dcterms:modified xsi:type="dcterms:W3CDTF">2021-12-06T03:00:55Z</dcterms:modified>
</cp:coreProperties>
</file>